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ca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81" autoAdjust="0"/>
    <p:restoredTop sz="94660"/>
  </p:normalViewPr>
  <p:slideViewPr>
    <p:cSldViewPr snapToGrid="0">
      <p:cViewPr varScale="1">
        <p:scale>
          <a:sx n="90" d="100"/>
          <a:sy n="90" d="100"/>
        </p:scale>
        <p:origin x="90" y="5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o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a-ES" smtClean="0"/>
              <a:t>Feu clic aquí per editar l'estil</a:t>
            </a:r>
            <a:endParaRPr lang="ca-ES"/>
          </a:p>
        </p:txBody>
      </p:sp>
      <p:sp>
        <p:nvSpPr>
          <p:cNvPr id="3" name="Subtíto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a-ES" smtClean="0"/>
              <a:t>Feu clic aquí per editar l'estil de subtítols del patró</a:t>
            </a:r>
            <a:endParaRPr lang="ca-ES"/>
          </a:p>
        </p:txBody>
      </p:sp>
      <p:sp>
        <p:nvSpPr>
          <p:cNvPr id="4" name="Contenidor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1CCE9-7D45-4022-8B5A-BEAD396A00F2}" type="datetimeFigureOut">
              <a:rPr lang="ca-ES" smtClean="0"/>
              <a:t>07/08/2018</a:t>
            </a:fld>
            <a:endParaRPr lang="ca-ES"/>
          </a:p>
        </p:txBody>
      </p:sp>
      <p:sp>
        <p:nvSpPr>
          <p:cNvPr id="5" name="Contenidor de peu de pà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Conteni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625AFF-DF83-443B-AF45-9CA447B780B9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41740639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ol i text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a-ES" smtClean="0"/>
              <a:t>Feu clic aquí per editar l'estil</a:t>
            </a:r>
            <a:endParaRPr lang="ca-ES"/>
          </a:p>
        </p:txBody>
      </p:sp>
      <p:sp>
        <p:nvSpPr>
          <p:cNvPr id="3" name="Contenidor de text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a-ES" smtClean="0"/>
              <a:t>Editeu els estils de text del patró</a:t>
            </a:r>
          </a:p>
          <a:p>
            <a:pPr lvl="1"/>
            <a:r>
              <a:rPr lang="ca-ES" smtClean="0"/>
              <a:t>Segon nivell</a:t>
            </a:r>
          </a:p>
          <a:p>
            <a:pPr lvl="2"/>
            <a:r>
              <a:rPr lang="ca-ES" smtClean="0"/>
              <a:t>Tercer nivell</a:t>
            </a:r>
          </a:p>
          <a:p>
            <a:pPr lvl="3"/>
            <a:r>
              <a:rPr lang="ca-ES" smtClean="0"/>
              <a:t>Quart nivell</a:t>
            </a:r>
          </a:p>
          <a:p>
            <a:pPr lvl="4"/>
            <a:r>
              <a:rPr lang="ca-ES" smtClean="0"/>
              <a:t>Cinquè nivell</a:t>
            </a:r>
            <a:endParaRPr lang="ca-ES"/>
          </a:p>
        </p:txBody>
      </p:sp>
      <p:sp>
        <p:nvSpPr>
          <p:cNvPr id="4" name="Contenidor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1CCE9-7D45-4022-8B5A-BEAD396A00F2}" type="datetimeFigureOut">
              <a:rPr lang="ca-ES" smtClean="0"/>
              <a:t>07/08/2018</a:t>
            </a:fld>
            <a:endParaRPr lang="ca-ES"/>
          </a:p>
        </p:txBody>
      </p:sp>
      <p:sp>
        <p:nvSpPr>
          <p:cNvPr id="5" name="Contenidor de peu de pà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Conteni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625AFF-DF83-443B-AF45-9CA447B780B9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29298515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ol vertical i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a-ES" smtClean="0"/>
              <a:t>Feu clic aquí per editar l'estil</a:t>
            </a:r>
            <a:endParaRPr lang="ca-ES"/>
          </a:p>
        </p:txBody>
      </p:sp>
      <p:sp>
        <p:nvSpPr>
          <p:cNvPr id="3" name="Contenidor de text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a-ES" smtClean="0"/>
              <a:t>Editeu els estils de text del patró</a:t>
            </a:r>
          </a:p>
          <a:p>
            <a:pPr lvl="1"/>
            <a:r>
              <a:rPr lang="ca-ES" smtClean="0"/>
              <a:t>Segon nivell</a:t>
            </a:r>
          </a:p>
          <a:p>
            <a:pPr lvl="2"/>
            <a:r>
              <a:rPr lang="ca-ES" smtClean="0"/>
              <a:t>Tercer nivell</a:t>
            </a:r>
          </a:p>
          <a:p>
            <a:pPr lvl="3"/>
            <a:r>
              <a:rPr lang="ca-ES" smtClean="0"/>
              <a:t>Quart nivell</a:t>
            </a:r>
          </a:p>
          <a:p>
            <a:pPr lvl="4"/>
            <a:r>
              <a:rPr lang="ca-ES" smtClean="0"/>
              <a:t>Cinquè nivell</a:t>
            </a:r>
            <a:endParaRPr lang="ca-ES"/>
          </a:p>
        </p:txBody>
      </p:sp>
      <p:sp>
        <p:nvSpPr>
          <p:cNvPr id="4" name="Contenidor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1CCE9-7D45-4022-8B5A-BEAD396A00F2}" type="datetimeFigureOut">
              <a:rPr lang="ca-ES" smtClean="0"/>
              <a:t>07/08/2018</a:t>
            </a:fld>
            <a:endParaRPr lang="ca-ES"/>
          </a:p>
        </p:txBody>
      </p:sp>
      <p:sp>
        <p:nvSpPr>
          <p:cNvPr id="5" name="Contenidor de peu de pà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Conteni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625AFF-DF83-443B-AF45-9CA447B780B9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22656533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ol i object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a-ES" smtClean="0"/>
              <a:t>Feu clic aquí per editar l'estil</a:t>
            </a:r>
            <a:endParaRPr lang="ca-ES"/>
          </a:p>
        </p:txBody>
      </p:sp>
      <p:sp>
        <p:nvSpPr>
          <p:cNvPr id="3" name="Contenidor de contingut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a-ES" smtClean="0"/>
              <a:t>Editeu els estils de text del patró</a:t>
            </a:r>
          </a:p>
          <a:p>
            <a:pPr lvl="1"/>
            <a:r>
              <a:rPr lang="ca-ES" smtClean="0"/>
              <a:t>Segon nivell</a:t>
            </a:r>
          </a:p>
          <a:p>
            <a:pPr lvl="2"/>
            <a:r>
              <a:rPr lang="ca-ES" smtClean="0"/>
              <a:t>Tercer nivell</a:t>
            </a:r>
          </a:p>
          <a:p>
            <a:pPr lvl="3"/>
            <a:r>
              <a:rPr lang="ca-ES" smtClean="0"/>
              <a:t>Quart nivell</a:t>
            </a:r>
          </a:p>
          <a:p>
            <a:pPr lvl="4"/>
            <a:r>
              <a:rPr lang="ca-ES" smtClean="0"/>
              <a:t>Cinquè nivell</a:t>
            </a:r>
            <a:endParaRPr lang="ca-ES"/>
          </a:p>
        </p:txBody>
      </p:sp>
      <p:sp>
        <p:nvSpPr>
          <p:cNvPr id="4" name="Contenidor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1CCE9-7D45-4022-8B5A-BEAD396A00F2}" type="datetimeFigureOut">
              <a:rPr lang="ca-ES" smtClean="0"/>
              <a:t>07/08/2018</a:t>
            </a:fld>
            <a:endParaRPr lang="ca-ES"/>
          </a:p>
        </p:txBody>
      </p:sp>
      <p:sp>
        <p:nvSpPr>
          <p:cNvPr id="5" name="Contenidor de peu de pà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Conteni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625AFF-DF83-443B-AF45-9CA447B780B9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41984114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pçalera de la secci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a-ES" smtClean="0"/>
              <a:t>Feu clic aquí per editar l'estil</a:t>
            </a:r>
            <a:endParaRPr lang="ca-ES"/>
          </a:p>
        </p:txBody>
      </p:sp>
      <p:sp>
        <p:nvSpPr>
          <p:cNvPr id="3" name="Contenidor de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a-ES" smtClean="0"/>
              <a:t>Editeu els estils de text del patró</a:t>
            </a:r>
          </a:p>
        </p:txBody>
      </p:sp>
      <p:sp>
        <p:nvSpPr>
          <p:cNvPr id="4" name="Contenidor de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1CCE9-7D45-4022-8B5A-BEAD396A00F2}" type="datetimeFigureOut">
              <a:rPr lang="ca-ES" smtClean="0"/>
              <a:t>07/08/2018</a:t>
            </a:fld>
            <a:endParaRPr lang="ca-ES"/>
          </a:p>
        </p:txBody>
      </p:sp>
      <p:sp>
        <p:nvSpPr>
          <p:cNvPr id="5" name="Contenidor de peu de pà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6" name="Conteni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625AFF-DF83-443B-AF45-9CA447B780B9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6096035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ct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a-ES" smtClean="0"/>
              <a:t>Feu clic aquí per editar l'estil</a:t>
            </a:r>
            <a:endParaRPr lang="ca-ES"/>
          </a:p>
        </p:txBody>
      </p:sp>
      <p:sp>
        <p:nvSpPr>
          <p:cNvPr id="3" name="Contenidor de contingut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a-ES" smtClean="0"/>
              <a:t>Editeu els estils de text del patró</a:t>
            </a:r>
          </a:p>
          <a:p>
            <a:pPr lvl="1"/>
            <a:r>
              <a:rPr lang="ca-ES" smtClean="0"/>
              <a:t>Segon nivell</a:t>
            </a:r>
          </a:p>
          <a:p>
            <a:pPr lvl="2"/>
            <a:r>
              <a:rPr lang="ca-ES" smtClean="0"/>
              <a:t>Tercer nivell</a:t>
            </a:r>
          </a:p>
          <a:p>
            <a:pPr lvl="3"/>
            <a:r>
              <a:rPr lang="ca-ES" smtClean="0"/>
              <a:t>Quart nivell</a:t>
            </a:r>
          </a:p>
          <a:p>
            <a:pPr lvl="4"/>
            <a:r>
              <a:rPr lang="ca-ES" smtClean="0"/>
              <a:t>Cinquè nivell</a:t>
            </a:r>
            <a:endParaRPr lang="ca-ES"/>
          </a:p>
        </p:txBody>
      </p:sp>
      <p:sp>
        <p:nvSpPr>
          <p:cNvPr id="4" name="Contenidor de contingut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a-ES" smtClean="0"/>
              <a:t>Editeu els estils de text del patró</a:t>
            </a:r>
          </a:p>
          <a:p>
            <a:pPr lvl="1"/>
            <a:r>
              <a:rPr lang="ca-ES" smtClean="0"/>
              <a:t>Segon nivell</a:t>
            </a:r>
          </a:p>
          <a:p>
            <a:pPr lvl="2"/>
            <a:r>
              <a:rPr lang="ca-ES" smtClean="0"/>
              <a:t>Tercer nivell</a:t>
            </a:r>
          </a:p>
          <a:p>
            <a:pPr lvl="3"/>
            <a:r>
              <a:rPr lang="ca-ES" smtClean="0"/>
              <a:t>Quart nivell</a:t>
            </a:r>
          </a:p>
          <a:p>
            <a:pPr lvl="4"/>
            <a:r>
              <a:rPr lang="ca-ES" smtClean="0"/>
              <a:t>Cinquè nivell</a:t>
            </a:r>
            <a:endParaRPr lang="ca-ES"/>
          </a:p>
        </p:txBody>
      </p:sp>
      <p:sp>
        <p:nvSpPr>
          <p:cNvPr id="5" name="Contenidor de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1CCE9-7D45-4022-8B5A-BEAD396A00F2}" type="datetimeFigureOut">
              <a:rPr lang="ca-ES" smtClean="0"/>
              <a:t>07/08/2018</a:t>
            </a:fld>
            <a:endParaRPr lang="ca-ES"/>
          </a:p>
        </p:txBody>
      </p:sp>
      <p:sp>
        <p:nvSpPr>
          <p:cNvPr id="6" name="Contenidor de peu de pà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7" name="Conteni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625AFF-DF83-443B-AF45-9CA447B780B9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25974106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a-ES" smtClean="0"/>
              <a:t>Feu clic aquí per editar l'estil</a:t>
            </a:r>
            <a:endParaRPr lang="ca-ES"/>
          </a:p>
        </p:txBody>
      </p:sp>
      <p:sp>
        <p:nvSpPr>
          <p:cNvPr id="3" name="Contenidor de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a-ES" smtClean="0"/>
              <a:t>Editeu els estils de text del patró</a:t>
            </a:r>
          </a:p>
        </p:txBody>
      </p:sp>
      <p:sp>
        <p:nvSpPr>
          <p:cNvPr id="4" name="Contenidor de contingut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a-ES" smtClean="0"/>
              <a:t>Editeu els estils de text del patró</a:t>
            </a:r>
          </a:p>
          <a:p>
            <a:pPr lvl="1"/>
            <a:r>
              <a:rPr lang="ca-ES" smtClean="0"/>
              <a:t>Segon nivell</a:t>
            </a:r>
          </a:p>
          <a:p>
            <a:pPr lvl="2"/>
            <a:r>
              <a:rPr lang="ca-ES" smtClean="0"/>
              <a:t>Tercer nivell</a:t>
            </a:r>
          </a:p>
          <a:p>
            <a:pPr lvl="3"/>
            <a:r>
              <a:rPr lang="ca-ES" smtClean="0"/>
              <a:t>Quart nivell</a:t>
            </a:r>
          </a:p>
          <a:p>
            <a:pPr lvl="4"/>
            <a:r>
              <a:rPr lang="ca-ES" smtClean="0"/>
              <a:t>Cinquè nivell</a:t>
            </a:r>
            <a:endParaRPr lang="ca-ES"/>
          </a:p>
        </p:txBody>
      </p:sp>
      <p:sp>
        <p:nvSpPr>
          <p:cNvPr id="5" name="Contenidor de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a-ES" smtClean="0"/>
              <a:t>Editeu els estils de text del patró</a:t>
            </a:r>
          </a:p>
        </p:txBody>
      </p:sp>
      <p:sp>
        <p:nvSpPr>
          <p:cNvPr id="6" name="Contenidor de contingut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a-ES" smtClean="0"/>
              <a:t>Editeu els estils de text del patró</a:t>
            </a:r>
          </a:p>
          <a:p>
            <a:pPr lvl="1"/>
            <a:r>
              <a:rPr lang="ca-ES" smtClean="0"/>
              <a:t>Segon nivell</a:t>
            </a:r>
          </a:p>
          <a:p>
            <a:pPr lvl="2"/>
            <a:r>
              <a:rPr lang="ca-ES" smtClean="0"/>
              <a:t>Tercer nivell</a:t>
            </a:r>
          </a:p>
          <a:p>
            <a:pPr lvl="3"/>
            <a:r>
              <a:rPr lang="ca-ES" smtClean="0"/>
              <a:t>Quart nivell</a:t>
            </a:r>
          </a:p>
          <a:p>
            <a:pPr lvl="4"/>
            <a:r>
              <a:rPr lang="ca-ES" smtClean="0"/>
              <a:t>Cinquè nivell</a:t>
            </a:r>
            <a:endParaRPr lang="ca-ES"/>
          </a:p>
        </p:txBody>
      </p:sp>
      <p:sp>
        <p:nvSpPr>
          <p:cNvPr id="7" name="Contenidor de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1CCE9-7D45-4022-8B5A-BEAD396A00F2}" type="datetimeFigureOut">
              <a:rPr lang="ca-ES" smtClean="0"/>
              <a:t>07/08/2018</a:t>
            </a:fld>
            <a:endParaRPr lang="ca-ES"/>
          </a:p>
        </p:txBody>
      </p:sp>
      <p:sp>
        <p:nvSpPr>
          <p:cNvPr id="8" name="Contenidor de peu de pà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9" name="Conteni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625AFF-DF83-443B-AF45-9CA447B780B9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28175701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omés títo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a-ES" smtClean="0"/>
              <a:t>Feu clic aquí per editar l'estil</a:t>
            </a:r>
            <a:endParaRPr lang="ca-ES"/>
          </a:p>
        </p:txBody>
      </p:sp>
      <p:sp>
        <p:nvSpPr>
          <p:cNvPr id="3" name="Contenidor de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1CCE9-7D45-4022-8B5A-BEAD396A00F2}" type="datetimeFigureOut">
              <a:rPr lang="ca-ES" smtClean="0"/>
              <a:t>07/08/2018</a:t>
            </a:fld>
            <a:endParaRPr lang="ca-ES"/>
          </a:p>
        </p:txBody>
      </p:sp>
      <p:sp>
        <p:nvSpPr>
          <p:cNvPr id="4" name="Contenidor de peu de pà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5" name="Conteni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625AFF-DF83-443B-AF45-9CA447B780B9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6142669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idor de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1CCE9-7D45-4022-8B5A-BEAD396A00F2}" type="datetimeFigureOut">
              <a:rPr lang="ca-ES" smtClean="0"/>
              <a:t>07/08/2018</a:t>
            </a:fld>
            <a:endParaRPr lang="ca-ES"/>
          </a:p>
        </p:txBody>
      </p:sp>
      <p:sp>
        <p:nvSpPr>
          <p:cNvPr id="3" name="Contenidor de peu de pà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4" name="Conteni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625AFF-DF83-443B-AF45-9CA447B780B9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8563249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ingut amb l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a-ES" smtClean="0"/>
              <a:t>Feu clic aquí per editar l'estil</a:t>
            </a:r>
            <a:endParaRPr lang="ca-ES"/>
          </a:p>
        </p:txBody>
      </p:sp>
      <p:sp>
        <p:nvSpPr>
          <p:cNvPr id="3" name="Contenidor de contingut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a-ES" smtClean="0"/>
              <a:t>Editeu els estils de text del patró</a:t>
            </a:r>
          </a:p>
          <a:p>
            <a:pPr lvl="1"/>
            <a:r>
              <a:rPr lang="ca-ES" smtClean="0"/>
              <a:t>Segon nivell</a:t>
            </a:r>
          </a:p>
          <a:p>
            <a:pPr lvl="2"/>
            <a:r>
              <a:rPr lang="ca-ES" smtClean="0"/>
              <a:t>Tercer nivell</a:t>
            </a:r>
          </a:p>
          <a:p>
            <a:pPr lvl="3"/>
            <a:r>
              <a:rPr lang="ca-ES" smtClean="0"/>
              <a:t>Quart nivell</a:t>
            </a:r>
          </a:p>
          <a:p>
            <a:pPr lvl="4"/>
            <a:r>
              <a:rPr lang="ca-ES" smtClean="0"/>
              <a:t>Cinquè nivell</a:t>
            </a:r>
            <a:endParaRPr lang="ca-ES"/>
          </a:p>
        </p:txBody>
      </p:sp>
      <p:sp>
        <p:nvSpPr>
          <p:cNvPr id="4" name="Contenidor de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a-ES" smtClean="0"/>
              <a:t>Editeu els estils de text del patró</a:t>
            </a:r>
          </a:p>
        </p:txBody>
      </p:sp>
      <p:sp>
        <p:nvSpPr>
          <p:cNvPr id="5" name="Contenidor de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1CCE9-7D45-4022-8B5A-BEAD396A00F2}" type="datetimeFigureOut">
              <a:rPr lang="ca-ES" smtClean="0"/>
              <a:t>07/08/2018</a:t>
            </a:fld>
            <a:endParaRPr lang="ca-ES"/>
          </a:p>
        </p:txBody>
      </p:sp>
      <p:sp>
        <p:nvSpPr>
          <p:cNvPr id="6" name="Contenidor de peu de pà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7" name="Conteni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625AFF-DF83-443B-AF45-9CA447B780B9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16344206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tge amb l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o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a-ES" smtClean="0"/>
              <a:t>Feu clic aquí per editar l'estil</a:t>
            </a:r>
            <a:endParaRPr lang="ca-ES"/>
          </a:p>
        </p:txBody>
      </p:sp>
      <p:sp>
        <p:nvSpPr>
          <p:cNvPr id="3" name="Contenidor d'imatg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a-ES"/>
          </a:p>
        </p:txBody>
      </p:sp>
      <p:sp>
        <p:nvSpPr>
          <p:cNvPr id="4" name="Contenidor de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a-ES" smtClean="0"/>
              <a:t>Editeu els estils de text del patró</a:t>
            </a:r>
          </a:p>
        </p:txBody>
      </p:sp>
      <p:sp>
        <p:nvSpPr>
          <p:cNvPr id="5" name="Contenidor de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E1CCE9-7D45-4022-8B5A-BEAD396A00F2}" type="datetimeFigureOut">
              <a:rPr lang="ca-ES" smtClean="0"/>
              <a:t>07/08/2018</a:t>
            </a:fld>
            <a:endParaRPr lang="ca-ES"/>
          </a:p>
        </p:txBody>
      </p:sp>
      <p:sp>
        <p:nvSpPr>
          <p:cNvPr id="6" name="Contenidor de peu de pà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a-ES"/>
          </a:p>
        </p:txBody>
      </p:sp>
      <p:sp>
        <p:nvSpPr>
          <p:cNvPr id="7" name="Conteni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625AFF-DF83-443B-AF45-9CA447B780B9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3060337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idor de títo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a-ES" smtClean="0"/>
              <a:t>Feu clic aquí per editar l'estil</a:t>
            </a:r>
            <a:endParaRPr lang="ca-ES"/>
          </a:p>
        </p:txBody>
      </p:sp>
      <p:sp>
        <p:nvSpPr>
          <p:cNvPr id="3" name="Contenidor de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a-ES" smtClean="0"/>
              <a:t>Editeu els estils de text del patró</a:t>
            </a:r>
          </a:p>
          <a:p>
            <a:pPr lvl="1"/>
            <a:r>
              <a:rPr lang="ca-ES" smtClean="0"/>
              <a:t>Segon nivell</a:t>
            </a:r>
          </a:p>
          <a:p>
            <a:pPr lvl="2"/>
            <a:r>
              <a:rPr lang="ca-ES" smtClean="0"/>
              <a:t>Tercer nivell</a:t>
            </a:r>
          </a:p>
          <a:p>
            <a:pPr lvl="3"/>
            <a:r>
              <a:rPr lang="ca-ES" smtClean="0"/>
              <a:t>Quart nivell</a:t>
            </a:r>
          </a:p>
          <a:p>
            <a:pPr lvl="4"/>
            <a:r>
              <a:rPr lang="ca-ES" smtClean="0"/>
              <a:t>Cinquè nivell</a:t>
            </a:r>
            <a:endParaRPr lang="ca-ES"/>
          </a:p>
        </p:txBody>
      </p:sp>
      <p:sp>
        <p:nvSpPr>
          <p:cNvPr id="4" name="Contenidor de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E1CCE9-7D45-4022-8B5A-BEAD396A00F2}" type="datetimeFigureOut">
              <a:rPr lang="ca-ES" smtClean="0"/>
              <a:t>07/08/2018</a:t>
            </a:fld>
            <a:endParaRPr lang="ca-ES"/>
          </a:p>
        </p:txBody>
      </p:sp>
      <p:sp>
        <p:nvSpPr>
          <p:cNvPr id="5" name="Contenidor de peu de pà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a-ES"/>
          </a:p>
        </p:txBody>
      </p:sp>
      <p:sp>
        <p:nvSpPr>
          <p:cNvPr id="6" name="Conteni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625AFF-DF83-443B-AF45-9CA447B780B9}" type="slidenum">
              <a:rPr lang="ca-ES" smtClean="0"/>
              <a:t>‹#›</a:t>
            </a:fld>
            <a:endParaRPr lang="ca-ES"/>
          </a:p>
        </p:txBody>
      </p:sp>
    </p:spTree>
    <p:extLst>
      <p:ext uri="{BB962C8B-B14F-4D97-AF65-F5344CB8AC3E}">
        <p14:creationId xmlns:p14="http://schemas.microsoft.com/office/powerpoint/2010/main" val="39857366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a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QuadreDeText 3"/>
          <p:cNvSpPr txBox="1"/>
          <p:nvPr/>
        </p:nvSpPr>
        <p:spPr>
          <a:xfrm>
            <a:off x="2315737" y="3217127"/>
            <a:ext cx="754244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ca-ES" sz="2800" dirty="0" err="1" smtClean="0">
                <a:latin typeface="DejaVu Sans Mono" panose="020B0609030804020204" pitchFamily="49" charset="0"/>
                <a:ea typeface="DejaVu Sans Mono" panose="020B0609030804020204" pitchFamily="49" charset="0"/>
                <a:cs typeface="DejaVu Sans Mono" panose="020B0609030804020204" pitchFamily="49" charset="0"/>
              </a:rPr>
              <a:t>Typewriter</a:t>
            </a:r>
            <a:r>
              <a:rPr lang="ca-ES" sz="2800" dirty="0" smtClean="0">
                <a:latin typeface="DejaVu Sans Mono" panose="020B0609030804020204" pitchFamily="49" charset="0"/>
                <a:ea typeface="DejaVu Sans Mono" panose="020B0609030804020204" pitchFamily="49" charset="0"/>
                <a:cs typeface="DejaVu Sans Mono" panose="020B0609030804020204" pitchFamily="49" charset="0"/>
              </a:rPr>
              <a:t> text test in PowerPoint</a:t>
            </a:r>
            <a:endParaRPr lang="ca-ES" sz="2800" dirty="0">
              <a:latin typeface="DejaVu Sans Mono" panose="020B0609030804020204" pitchFamily="49" charset="0"/>
              <a:ea typeface="DejaVu Sans Mono" panose="020B0609030804020204" pitchFamily="49" charset="0"/>
              <a:cs typeface="DejaVu Sans Mono" panose="020B060903080402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175624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theme/theme1.xml><?xml version="1.0" encoding="utf-8"?>
<a:theme xmlns:a="http://schemas.openxmlformats.org/drawingml/2006/main" name="Tema de l'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Pantalla panoràmica</PresentationFormat>
  <Paragraphs>1</Paragraphs>
  <Slides>1</Slides>
  <Notes>0</Notes>
  <HiddenSlides>0</HiddenSlides>
  <MMClips>0</MMClips>
  <ScaleCrop>false</ScaleCrop>
  <HeadingPairs>
    <vt:vector size="6" baseType="variant">
      <vt:variant>
        <vt:lpstr>Tipus de lletra utilitzats</vt:lpstr>
      </vt:variant>
      <vt:variant>
        <vt:i4>4</vt:i4>
      </vt:variant>
      <vt:variant>
        <vt:lpstr>Tema</vt:lpstr>
      </vt:variant>
      <vt:variant>
        <vt:i4>1</vt:i4>
      </vt:variant>
      <vt:variant>
        <vt:lpstr>Títols de les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DejaVu Sans Mono</vt:lpstr>
      <vt:lpstr>Tema de l'Office</vt:lpstr>
      <vt:lpstr>Presentació del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2018-08-07T05:48:39Z</dcterms:created>
  <dcterms:modified xsi:type="dcterms:W3CDTF">2018-08-07T05:48:51Z</dcterms:modified>
</cp:coreProperties>
</file>

<file path=docProps/thumbnail.jpeg>
</file>